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4" r:id="rId3"/>
    <p:sldId id="275" r:id="rId4"/>
    <p:sldId id="272" r:id="rId5"/>
    <p:sldId id="267" r:id="rId6"/>
    <p:sldId id="294" r:id="rId7"/>
    <p:sldId id="295" r:id="rId8"/>
    <p:sldId id="301" r:id="rId9"/>
    <p:sldId id="280" r:id="rId10"/>
    <p:sldId id="284" r:id="rId11"/>
    <p:sldId id="261" r:id="rId12"/>
    <p:sldId id="285" r:id="rId13"/>
    <p:sldId id="283" r:id="rId14"/>
    <p:sldId id="298" r:id="rId15"/>
    <p:sldId id="297" r:id="rId16"/>
    <p:sldId id="293" r:id="rId17"/>
    <p:sldId id="299" r:id="rId18"/>
    <p:sldId id="300" r:id="rId19"/>
    <p:sldId id="265" r:id="rId20"/>
    <p:sldId id="263" r:id="rId21"/>
    <p:sldId id="262" r:id="rId22"/>
    <p:sldId id="288" r:id="rId23"/>
    <p:sldId id="286" r:id="rId24"/>
    <p:sldId id="278" r:id="rId25"/>
    <p:sldId id="287" r:id="rId26"/>
    <p:sldId id="296" r:id="rId2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94" autoAdjust="0"/>
    <p:restoredTop sz="87457" autoAdjust="0"/>
  </p:normalViewPr>
  <p:slideViewPr>
    <p:cSldViewPr>
      <p:cViewPr varScale="1">
        <p:scale>
          <a:sx n="63" d="100"/>
          <a:sy n="63" d="100"/>
        </p:scale>
        <p:origin x="-160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C9024-7E93-4124-AD70-E7C671CF5D9D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DDA9DE-EB69-4E33-ACA2-AA160EB9177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BE985-D220-4D4C-8CF5-52412DD31317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544B3-3B77-4AAC-BE29-0BDD484EC9D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4E948-3CDD-411A-A845-C2623E60528B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E2291-F705-4DCD-8508-01ABE1DE216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9DF3E-C601-4E7E-B268-9252DCB5C948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B4148F-B0B3-49B9-B6CC-A5B9C4E8B91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5AC6D-BCF0-42E0-BE6F-0E9812BC290A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744A3-2068-4A15-B2EC-C45C82AC99E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560F4-F307-4829-BA70-08453AABFD8C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9DA08-4BFE-4898-89C4-22CC1BB1050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E9F4B-7D29-48B2-8FB2-36BF85E91B2A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1D9A5-8047-44F5-8773-0437DF2CDA9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2CCDB-1D1D-4967-8F2F-92DF2CC6EF5B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34EF59-0BD3-4D16-8D39-3791752B110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09134-A47F-48EF-9A39-C35721D7EB58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96F911-58AE-4AC7-912B-8F2901F2FB6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50731-7CC4-4B40-B00F-3E9E5538DEE9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E2FF54-DCE1-4535-9DAE-50C561DACD5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AF6E2-9162-41E2-B7AB-4AF3A1FB737C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DBEC2-EEF8-4E7E-A5DF-CE76BC68549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B74525-5ED5-4492-90C5-D9E54CD36803}" type="datetimeFigureOut">
              <a:rPr lang="ru-RU"/>
              <a:pPr>
                <a:defRPr/>
              </a:pPr>
              <a:t>23.11.2020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73748D74-843C-4165-9217-BDEB4AD7756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789040"/>
            <a:ext cx="321151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78363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Прямоугольник 4"/>
          <p:cNvSpPr>
            <a:spLocks noChangeArrowheads="1"/>
          </p:cNvSpPr>
          <p:nvPr/>
        </p:nvSpPr>
        <p:spPr bwMode="auto">
          <a:xfrm>
            <a:off x="4614863" y="428604"/>
            <a:ext cx="4572000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000" b="1" dirty="0"/>
              <a:t>Центр образования цифрового и гуманитарного профилей </a:t>
            </a:r>
            <a:endParaRPr lang="ru-RU" sz="2000" b="1" dirty="0" smtClean="0"/>
          </a:p>
          <a:p>
            <a:pPr algn="ctr" eaLnBrk="1" hangingPunct="1"/>
            <a:r>
              <a:rPr lang="ru-RU" sz="2000" b="1" dirty="0" smtClean="0"/>
              <a:t>«</a:t>
            </a:r>
            <a:r>
              <a:rPr lang="ru-RU" sz="2000" b="1" dirty="0"/>
              <a:t>Точка роста»-</a:t>
            </a:r>
          </a:p>
          <a:p>
            <a:pPr algn="ctr" eaLnBrk="1" hangingPunct="1"/>
            <a:r>
              <a:rPr lang="ru-RU" sz="2000" b="1" dirty="0"/>
              <a:t> структурное подразделение</a:t>
            </a:r>
          </a:p>
          <a:p>
            <a:pPr algn="ctr" eaLnBrk="1" hangingPunct="1"/>
            <a:r>
              <a:rPr lang="ru-RU" sz="2000" b="1" dirty="0"/>
              <a:t> МБОУ «</a:t>
            </a:r>
            <a:r>
              <a:rPr lang="ru-RU" sz="2000" b="1" dirty="0" err="1"/>
              <a:t>Кузедеевская</a:t>
            </a:r>
            <a:r>
              <a:rPr lang="ru-RU" sz="2000" b="1" dirty="0"/>
              <a:t> СОШ» </a:t>
            </a:r>
            <a:endParaRPr lang="ru-RU" sz="2000" b="1" dirty="0" smtClean="0"/>
          </a:p>
          <a:p>
            <a:pPr algn="ctr" eaLnBrk="1" hangingPunct="1"/>
            <a:endParaRPr lang="ru-RU" sz="2000" b="1" dirty="0" smtClean="0"/>
          </a:p>
          <a:p>
            <a:pPr algn="ctr" eaLnBrk="1" hangingPunct="1"/>
            <a:r>
              <a:rPr lang="ru-RU" sz="2000" b="1" dirty="0" smtClean="0"/>
              <a:t>Создан в 2019 году.</a:t>
            </a:r>
          </a:p>
          <a:p>
            <a:pPr algn="ctr" eaLnBrk="1" hangingPunct="1"/>
            <a:endParaRPr lang="ru-RU" dirty="0" smtClean="0"/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960" y="3941440"/>
            <a:ext cx="321151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14818"/>
            <a:ext cx="4286280" cy="211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67544" y="3645024"/>
            <a:ext cx="39604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000" b="1" dirty="0" smtClean="0"/>
              <a:t>Руководитель Центра -</a:t>
            </a:r>
          </a:p>
          <a:p>
            <a:pPr algn="ctr" eaLnBrk="1" hangingPunct="1"/>
            <a:r>
              <a:rPr lang="ru-RU" sz="2000" b="1" dirty="0" smtClean="0"/>
              <a:t>заместитель директора </a:t>
            </a:r>
          </a:p>
          <a:p>
            <a:pPr algn="ctr" eaLnBrk="1" hangingPunct="1"/>
            <a:r>
              <a:rPr lang="ru-RU" sz="2000" b="1" dirty="0" smtClean="0"/>
              <a:t>по воспитательной работе </a:t>
            </a:r>
          </a:p>
          <a:p>
            <a:pPr algn="ctr" eaLnBrk="1" hangingPunct="1"/>
            <a:r>
              <a:rPr lang="ru-RU" sz="2000" b="1" dirty="0" smtClean="0"/>
              <a:t>МБОУ «</a:t>
            </a:r>
            <a:r>
              <a:rPr lang="ru-RU" sz="2000" b="1" dirty="0" err="1" smtClean="0"/>
              <a:t>Кузедеевская</a:t>
            </a:r>
            <a:r>
              <a:rPr lang="ru-RU" sz="2000" b="1" dirty="0" smtClean="0"/>
              <a:t> СОШ»</a:t>
            </a:r>
          </a:p>
          <a:p>
            <a:pPr algn="ctr" eaLnBrk="1" hangingPunct="1"/>
            <a:r>
              <a:rPr lang="ru-RU" sz="2000" b="1" dirty="0" err="1" smtClean="0"/>
              <a:t>Тырина</a:t>
            </a:r>
            <a:r>
              <a:rPr lang="ru-RU" sz="2000" b="1" dirty="0" smtClean="0"/>
              <a:t> Анжела Григорьевна</a:t>
            </a:r>
            <a:endParaRPr lang="ru-RU" sz="2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8229600" cy="490537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Мастер-класс по сборке роботов из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лего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1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4000" y="1125538"/>
            <a:ext cx="5110163" cy="3832225"/>
          </a:xfrm>
        </p:spPr>
      </p:pic>
      <p:pic>
        <p:nvPicPr>
          <p:cNvPr id="17412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4188" y="3494088"/>
            <a:ext cx="4392612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 descr="C:\Users\Кузедеево\Desktop\фото разное\IMG_03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385765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Прямоугольник 1"/>
          <p:cNvSpPr>
            <a:spLocks noChangeArrowheads="1"/>
          </p:cNvSpPr>
          <p:nvPr/>
        </p:nvSpPr>
        <p:spPr bwMode="auto">
          <a:xfrm>
            <a:off x="1500166" y="0"/>
            <a:ext cx="73507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sz="2000" b="1" dirty="0"/>
              <a:t>Работа со шлемом виртуальной реальности </a:t>
            </a:r>
          </a:p>
        </p:txBody>
      </p:sp>
      <p:pic>
        <p:nvPicPr>
          <p:cNvPr id="15364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7" y="500042"/>
            <a:ext cx="392909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Кузедеево\Desktop\фото разное\IMG_02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00438"/>
            <a:ext cx="385765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Кузедеево\Desktop\фото разное\IMG_02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500438"/>
            <a:ext cx="4071966" cy="30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Практические занятия с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квадрокоптерами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5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166813"/>
            <a:ext cx="4464050" cy="3348037"/>
          </a:xfrm>
        </p:spPr>
      </p:pic>
      <p:pic>
        <p:nvPicPr>
          <p:cNvPr id="18436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3284538"/>
            <a:ext cx="4972050" cy="331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1043608" y="6835"/>
            <a:ext cx="6515100" cy="3284984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День открытых дверей</a:t>
            </a:r>
            <a:br>
              <a:rPr lang="ru-RU" sz="20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26" y="1662905"/>
            <a:ext cx="4221832" cy="281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:\точка РОСТА\фото с открытых уроков  ТР 19декабря 2019г\IMG_0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6244" y="980728"/>
            <a:ext cx="3847976" cy="2899056"/>
          </a:xfrm>
          <a:prstGeom prst="rect">
            <a:avLst/>
          </a:prstGeom>
          <a:noFill/>
        </p:spPr>
      </p:pic>
      <p:pic>
        <p:nvPicPr>
          <p:cNvPr id="2051" name="Picture 3" descr="F:\точка РОСТА\фото с открытых уроков  ТР 19декабря 2019г\IMG_04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717032"/>
            <a:ext cx="4176464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Chessbattle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-  новая форма промежуточной аттестации </a:t>
            </a:r>
            <a:br>
              <a:rPr lang="ru-RU" sz="2000" b="1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по шахматам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F:\точка РОСТА\IMG_03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3780420" cy="2664296"/>
          </a:xfrm>
          <a:prstGeom prst="rect">
            <a:avLst/>
          </a:prstGeom>
          <a:noFill/>
        </p:spPr>
      </p:pic>
      <p:pic>
        <p:nvPicPr>
          <p:cNvPr id="5" name="Рисунок 1" descr="C:\Users\Кузедеево\Desktop\фото разное\IMG_03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24744"/>
            <a:ext cx="3988569" cy="2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F:\точка РОСТА\фото с открытых уроков  ТР 19декабря 2019г\IMG_03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861048"/>
            <a:ext cx="4280024" cy="28555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Всероссийская акция «Добрые уроки»</a:t>
            </a:r>
            <a:endParaRPr lang="ru-RU" sz="2000" b="1" dirty="0"/>
          </a:p>
        </p:txBody>
      </p:sp>
      <p:pic>
        <p:nvPicPr>
          <p:cNvPr id="3074" name="Picture 2" descr="F:\точка РОСТА\фото на стенд10.12.2019\IMG_03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4296"/>
          </a:xfrm>
        </p:spPr>
        <p:txBody>
          <a:bodyPr/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                                               Всероссийская акция</a:t>
            </a:r>
            <a:br>
              <a:rPr lang="ru-RU" sz="2000" b="1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                                          «Добрые уроки»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4566155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дом\Desktop\sertifikat Тырин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492019"/>
            <a:ext cx="4644008" cy="33659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Встречи с членами Совета ветеранов п.Кузедеево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F:\точка РОСТА\фото на стенд10.12.2019\IMG_03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7812868" cy="52085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2628900" y="0"/>
            <a:ext cx="6515100" cy="3284984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 smtClean="0"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Дни науки</a:t>
            </a:r>
            <a:br>
              <a:rPr lang="ru-RU" sz="2000" b="1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F:\точка РОСТА\Дни науки ТР 4  6 февраля 2020г\DSCN88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4562969" cy="34225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1" descr="C:\Users\Кузедеево\Desktop\фото разное\IMG_0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3" descr="C:\Users\Кузедеево\Desktop\фото разное\IMG_0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625" y="3049588"/>
            <a:ext cx="5659438" cy="37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Заголовок 1"/>
          <p:cNvSpPr>
            <a:spLocks noGrp="1"/>
          </p:cNvSpPr>
          <p:nvPr>
            <p:ph type="title"/>
          </p:nvPr>
        </p:nvSpPr>
        <p:spPr>
          <a:xfrm>
            <a:off x="4787900" y="404813"/>
            <a:ext cx="3898900" cy="1012825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Занятия кружка «Спасатели»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1"/>
          <p:cNvSpPr>
            <a:spLocks noChangeArrowheads="1"/>
          </p:cNvSpPr>
          <p:nvPr/>
        </p:nvSpPr>
        <p:spPr bwMode="auto">
          <a:xfrm>
            <a:off x="4929190" y="714356"/>
            <a:ext cx="400052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000" b="1" dirty="0"/>
              <a:t>Кабинет формирования цифровых и гуманитарных компетенций</a:t>
            </a:r>
          </a:p>
        </p:txBody>
      </p:sp>
      <p:pic>
        <p:nvPicPr>
          <p:cNvPr id="4099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793750"/>
            <a:ext cx="4714875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" descr="C:\Users\Кузедеево\Desktop\фото разное\IMG_0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166466"/>
            <a:ext cx="7783079" cy="519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Заголовок 2"/>
          <p:cNvSpPr>
            <a:spLocks noGrp="1"/>
          </p:cNvSpPr>
          <p:nvPr>
            <p:ph type="title"/>
          </p:nvPr>
        </p:nvSpPr>
        <p:spPr>
          <a:xfrm>
            <a:off x="857225" y="357165"/>
            <a:ext cx="7962926" cy="911247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Занятия кружка  «Промышленный дизайн и робототехника»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2" descr="C:\Users\Кузедеево\Desktop\фото разное\IMG_03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7113" y="3284538"/>
            <a:ext cx="51816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764088" y="981075"/>
            <a:ext cx="3984625" cy="11525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/>
              <a:t> </a:t>
            </a:r>
            <a:endParaRPr lang="ru-RU" sz="2600" dirty="0"/>
          </a:p>
        </p:txBody>
      </p:sp>
      <p:sp>
        <p:nvSpPr>
          <p:cNvPr id="19461" name="Текст 3"/>
          <p:cNvSpPr>
            <a:spLocks noGrp="1"/>
          </p:cNvSpPr>
          <p:nvPr>
            <p:ph type="body" idx="1"/>
          </p:nvPr>
        </p:nvSpPr>
        <p:spPr>
          <a:xfrm>
            <a:off x="5003800" y="404813"/>
            <a:ext cx="3889375" cy="1584325"/>
          </a:xfrm>
        </p:spPr>
        <p:txBody>
          <a:bodyPr/>
          <a:lstStyle/>
          <a:p>
            <a:pPr algn="ctr" eaLnBrk="1" hangingPunct="1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Практические занятия по шахматам</a:t>
            </a:r>
          </a:p>
        </p:txBody>
      </p:sp>
      <p:pic>
        <p:nvPicPr>
          <p:cNvPr id="6146" name="Picture 2" descr="F:\точка РОСТА\фото на стенд10.12.2019\IMG_03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69060" cy="33127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Занятия проектной деятельностью </a:t>
            </a:r>
          </a:p>
        </p:txBody>
      </p:sp>
      <p:pic>
        <p:nvPicPr>
          <p:cNvPr id="22531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8175" y="1196975"/>
            <a:ext cx="4824413" cy="532765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Смена летнего образовательного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интенсива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Сберкампус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»</a:t>
            </a:r>
          </a:p>
        </p:txBody>
      </p:sp>
      <p:pic>
        <p:nvPicPr>
          <p:cNvPr id="25603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7829576" cy="796908"/>
          </a:xfrm>
        </p:spPr>
        <p:txBody>
          <a:bodyPr/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Анжела\Desktop\точка РОСТА\фото открытия точки роста Кузедеевской СОШ\памятные открытки гостям Точки рост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071546"/>
            <a:ext cx="7215238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1"/>
          <p:cNvSpPr>
            <a:spLocks noChangeArrowheads="1"/>
          </p:cNvSpPr>
          <p:nvPr/>
        </p:nvSpPr>
        <p:spPr bwMode="auto">
          <a:xfrm>
            <a:off x="2700338" y="115888"/>
            <a:ext cx="457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000" b="1" dirty="0"/>
              <a:t>Помещение для проектной деятельности</a:t>
            </a:r>
          </a:p>
        </p:txBody>
      </p:sp>
      <p:pic>
        <p:nvPicPr>
          <p:cNvPr id="5123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3" y="857233"/>
            <a:ext cx="400052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857232"/>
            <a:ext cx="4143404" cy="279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857628"/>
            <a:ext cx="4216429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1490" y="3857628"/>
            <a:ext cx="404822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8" name="Прямоугольник 6"/>
          <p:cNvSpPr>
            <a:spLocks noChangeArrowheads="1"/>
          </p:cNvSpPr>
          <p:nvPr/>
        </p:nvSpPr>
        <p:spPr bwMode="auto">
          <a:xfrm>
            <a:off x="1619250" y="188913"/>
            <a:ext cx="62658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b="1" dirty="0">
                <a:cs typeface="Times New Roman" pitchFamily="18" charset="0"/>
              </a:rPr>
              <a:t>Материально-техническое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cs typeface="Times New Roman" pitchFamily="18" charset="0"/>
              </a:rPr>
              <a:t>обеспечение</a:t>
            </a:r>
          </a:p>
        </p:txBody>
      </p:sp>
      <p:pic>
        <p:nvPicPr>
          <p:cNvPr id="1026" name="Picture 2" descr="F:\точка РОСТА\Точка роста Кузедеевской СОш\фото 25 сентября 2019г Кузедеевской СОШ\DSCN85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643436" y="763748"/>
            <a:ext cx="4214843" cy="2999514"/>
          </a:xfrm>
          <a:prstGeom prst="rect">
            <a:avLst/>
          </a:prstGeom>
          <a:noFill/>
        </p:spPr>
      </p:pic>
      <p:pic>
        <p:nvPicPr>
          <p:cNvPr id="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14356"/>
            <a:ext cx="407196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786190"/>
            <a:ext cx="450059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2" descr="C:\Users\Кузедеево\Desktop\школьные мероприятия\сберкампус 2020\IMG_20200826_100907.jpg"/>
          <p:cNvPicPr>
            <a:picLocks noChangeAspect="1" noChangeArrowheads="1"/>
          </p:cNvPicPr>
          <p:nvPr/>
        </p:nvPicPr>
        <p:blipFill>
          <a:blip r:embed="rId2" cstate="print"/>
          <a:srcRect l="12126" r="7870"/>
          <a:stretch>
            <a:fillRect/>
          </a:stretch>
        </p:blipFill>
        <p:spPr bwMode="auto">
          <a:xfrm>
            <a:off x="4391025" y="3357562"/>
            <a:ext cx="475297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500562" cy="3376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>
            <a:spLocks noChangeArrowheads="1"/>
          </p:cNvSpPr>
          <p:nvPr/>
        </p:nvSpPr>
        <p:spPr bwMode="auto">
          <a:xfrm>
            <a:off x="1643042" y="214290"/>
            <a:ext cx="62658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000" b="1" dirty="0" smtClean="0">
                <a:cs typeface="Times New Roman" pitchFamily="18" charset="0"/>
              </a:rPr>
              <a:t>Курсовая подготовка</a:t>
            </a:r>
            <a:endParaRPr lang="ru-RU" altLang="ru-RU" sz="2000" b="1" dirty="0">
              <a:cs typeface="Times New Roman" pitchFamily="18" charset="0"/>
            </a:endParaRPr>
          </a:p>
        </p:txBody>
      </p:sp>
      <p:pic>
        <p:nvPicPr>
          <p:cNvPr id="4" name="Рисунок 3" descr="C:\Users\Анжела\Desktop\16055047550782439529691769727819.jpg"/>
          <p:cNvPicPr/>
          <p:nvPr/>
        </p:nvPicPr>
        <p:blipFill>
          <a:blip r:embed="rId2" cstate="print"/>
          <a:srcRect l="10764" t="3333" r="5099" b="1667"/>
          <a:stretch>
            <a:fillRect/>
          </a:stretch>
        </p:blipFill>
        <p:spPr bwMode="auto">
          <a:xfrm rot="16200000">
            <a:off x="1107258" y="392884"/>
            <a:ext cx="2857519" cy="407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Анжела\Desktop\16055047740872883791982186582717.jpg"/>
          <p:cNvPicPr/>
          <p:nvPr/>
        </p:nvPicPr>
        <p:blipFill>
          <a:blip r:embed="rId3" cstate="print"/>
          <a:srcRect l="7371" t="3509" r="9090"/>
          <a:stretch>
            <a:fillRect/>
          </a:stretch>
        </p:blipFill>
        <p:spPr bwMode="auto">
          <a:xfrm rot="5400000">
            <a:off x="5322096" y="464323"/>
            <a:ext cx="2857519" cy="392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нжела\Desktop\16055047961247254191857815766252.jpg"/>
          <p:cNvPicPr/>
          <p:nvPr/>
        </p:nvPicPr>
        <p:blipFill>
          <a:blip r:embed="rId4" cstate="print"/>
          <a:srcRect l="3175" r="1587" b="7673"/>
          <a:stretch>
            <a:fillRect/>
          </a:stretch>
        </p:blipFill>
        <p:spPr bwMode="auto">
          <a:xfrm rot="10800000">
            <a:off x="2214546" y="4000504"/>
            <a:ext cx="4286280" cy="2578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BD4A~1\AppData\Local\Temp\Сертификат(1)_page-00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40275" cy="3351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BD4A~1\AppData\Local\Temp\Сертификат(2)_page-0001-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14290"/>
            <a:ext cx="407196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BD4A~1\AppData\Local\Temp\Сертификат_page-0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3314"/>
            <a:ext cx="4429156" cy="3018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BD4A~1\AppData\Local\Temp\1605504167950835288034748830859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643538" y="3143249"/>
            <a:ext cx="2714645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57256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r>
              <a:rPr lang="ru-RU" sz="2000" b="1" dirty="0" smtClean="0"/>
              <a:t>План учебно-воспитательных, внеурочных и </a:t>
            </a:r>
            <a:r>
              <a:rPr lang="ru-RU" sz="2000" b="1" dirty="0" err="1" smtClean="0"/>
              <a:t>социокультурных</a:t>
            </a:r>
            <a:r>
              <a:rPr lang="ru-RU" sz="2000" b="1" dirty="0" smtClean="0"/>
              <a:t> мероприятий </a:t>
            </a:r>
            <a:br>
              <a:rPr lang="ru-RU" sz="2000" b="1" dirty="0" smtClean="0"/>
            </a:br>
            <a:r>
              <a:rPr lang="ru-RU" sz="2000" b="1" dirty="0" smtClean="0"/>
              <a:t>на 2019, 2020гг. в Центре «Точка роста»:</a:t>
            </a:r>
          </a:p>
          <a:p>
            <a:pPr lvl="0" eaLnBrk="1" hangingPunct="1"/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</a:rPr>
              <a:t>1.Торжественное открытие Центра: </a:t>
            </a:r>
            <a:endParaRPr lang="ru-RU" dirty="0" smtClean="0"/>
          </a:p>
          <a:p>
            <a:pPr lvl="0"/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</a:rPr>
              <a:t>общешкольная линейка, открытые мероприятия в кабинетах Центра «Точка роста»: шахматный турнир, посвященный открытию, вводное занятия в рамках курса «Проектная деятельность», мастер-класс по сборке роботов из </a:t>
            </a:r>
            <a:r>
              <a:rPr lang="ru-RU" b="1" dirty="0" err="1" smtClean="0">
                <a:solidFill>
                  <a:srgbClr val="000000"/>
                </a:solidFill>
                <a:ea typeface="Times New Roman" pitchFamily="18" charset="0"/>
              </a:rPr>
              <a:t>лего</a:t>
            </a:r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</a:rPr>
              <a:t>,  вводные занятия с использованием оборудования Центра.</a:t>
            </a:r>
            <a:endParaRPr lang="ru-RU" dirty="0" smtClean="0"/>
          </a:p>
          <a:p>
            <a:pPr lvl="0"/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</a:rPr>
              <a:t>2.Профильная смена волонтеров Всероссийского физкультурно-спортивного комплекса ГТО, посвященная 75-летию Победы в ВОВ.</a:t>
            </a:r>
            <a:endParaRPr lang="ru-RU" dirty="0" smtClean="0"/>
          </a:p>
          <a:p>
            <a:pPr lvl="0"/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</a:rPr>
              <a:t> 3.Районный  конкурс видеороликов «Твой выбор»  </a:t>
            </a:r>
            <a:endParaRPr lang="ru-RU" dirty="0" smtClean="0"/>
          </a:p>
          <a:p>
            <a:pPr lvl="0"/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</a:rPr>
              <a:t> 4.Участие во  Всероссийской акции «Уроки добра»: просмотр фильма «Волонтеры будущего», заполнение электронных анкет</a:t>
            </a:r>
            <a:endParaRPr lang="ru-RU" dirty="0" smtClean="0"/>
          </a:p>
          <a:p>
            <a:pPr lvl="0"/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</a:rPr>
              <a:t>5. Дни науки</a:t>
            </a:r>
            <a:endParaRPr lang="ru-RU" dirty="0" smtClean="0"/>
          </a:p>
          <a:p>
            <a:pPr lvl="0"/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</a:rPr>
              <a:t>6. День открытых дверей</a:t>
            </a:r>
            <a:endParaRPr lang="ru-RU" dirty="0" smtClean="0"/>
          </a:p>
          <a:p>
            <a:pPr lvl="0"/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</a:rPr>
              <a:t>7. Выпуск цифровой газеты "Эдельвейс"</a:t>
            </a:r>
            <a:endParaRPr lang="ru-RU" dirty="0" smtClean="0"/>
          </a:p>
          <a:p>
            <a:pPr lvl="0"/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</a:rPr>
              <a:t>8.Шахматные турниры</a:t>
            </a:r>
            <a:endParaRPr lang="ru-RU" dirty="0" smtClean="0"/>
          </a:p>
          <a:p>
            <a:pPr lvl="0"/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</a:rPr>
              <a:t>9. Изготовление и вручение памятных подарков вдовам ветеранов ВОВ п.Кузедеево</a:t>
            </a:r>
            <a:endParaRPr lang="ru-RU" dirty="0" smtClean="0"/>
          </a:p>
          <a:p>
            <a:pPr lvl="0"/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</a:rPr>
              <a:t>10. Обзорные экскурсии в ТР.</a:t>
            </a:r>
            <a:endParaRPr lang="ru-RU" dirty="0" smtClean="0"/>
          </a:p>
          <a:p>
            <a:pPr algn="ctr"/>
            <a:endParaRPr lang="ru-RU" sz="20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2840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71481"/>
            <a:ext cx="385765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Прямоугольник 2"/>
          <p:cNvSpPr>
            <a:spLocks noChangeArrowheads="1"/>
          </p:cNvSpPr>
          <p:nvPr/>
        </p:nvSpPr>
        <p:spPr bwMode="auto">
          <a:xfrm>
            <a:off x="2627313" y="188913"/>
            <a:ext cx="43883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2000" b="1" dirty="0"/>
              <a:t>Торжественное открытие Центра</a:t>
            </a:r>
          </a:p>
        </p:txBody>
      </p:sp>
      <p:pic>
        <p:nvPicPr>
          <p:cNvPr id="5" name="Рисунок 4" descr="C:\Users\Анжела\Desktop\точка РОСТА\Точка роста 22.09.19\DSC0819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571480"/>
            <a:ext cx="378621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:\точка РОСТА\Точка роста 22.09.19\DSC08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857628"/>
            <a:ext cx="4000528" cy="2786082"/>
          </a:xfrm>
          <a:prstGeom prst="rect">
            <a:avLst/>
          </a:prstGeom>
          <a:noFill/>
        </p:spPr>
      </p:pic>
      <p:pic>
        <p:nvPicPr>
          <p:cNvPr id="7" name="Picture 4" descr="F:\точка РОСТА\Точка роста 22.09.19\DSC082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9" y="3786190"/>
            <a:ext cx="3786214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136</Words>
  <Application>Microsoft Office PowerPoint</Application>
  <PresentationFormat>Экран (4:3)</PresentationFormat>
  <Paragraphs>45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Мастер-класс по сборке роботов из лего</vt:lpstr>
      <vt:lpstr>Слайд 11</vt:lpstr>
      <vt:lpstr>Практические занятия с квадрокоптерами</vt:lpstr>
      <vt:lpstr>День открытых дверей        </vt:lpstr>
      <vt:lpstr>Chessbattle-  новая форма промежуточной аттестации  по шахматам</vt:lpstr>
      <vt:lpstr>Всероссийская акция «Добрые уроки»</vt:lpstr>
      <vt:lpstr>                                                  Всероссийская акция                                              «Добрые уроки»</vt:lpstr>
      <vt:lpstr>Встречи с членами Совета ветеранов п.Кузедеево</vt:lpstr>
      <vt:lpstr>       Дни науки        </vt:lpstr>
      <vt:lpstr>Занятия кружка «Спасатели»</vt:lpstr>
      <vt:lpstr>Занятия кружка  «Промышленный дизайн и робототехника»</vt:lpstr>
      <vt:lpstr> </vt:lpstr>
      <vt:lpstr>Занятия проектной деятельностью </vt:lpstr>
      <vt:lpstr>Слайд 23</vt:lpstr>
      <vt:lpstr>Слайд 24</vt:lpstr>
      <vt:lpstr>Смена летнего образовательного интенсива «Сберкампус»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Кузедеево</dc:creator>
  <cp:lastModifiedBy>Анжела</cp:lastModifiedBy>
  <cp:revision>116</cp:revision>
  <dcterms:created xsi:type="dcterms:W3CDTF">2020-10-29T06:40:34Z</dcterms:created>
  <dcterms:modified xsi:type="dcterms:W3CDTF">2020-11-23T09:03:25Z</dcterms:modified>
</cp:coreProperties>
</file>